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8" r:id="rId5"/>
  </p:sldMasterIdLst>
  <p:notesMasterIdLst>
    <p:notesMasterId r:id="rId9"/>
  </p:notesMasterIdLst>
  <p:handoutMasterIdLst>
    <p:handoutMasterId r:id="rId10"/>
  </p:handoutMasterIdLst>
  <p:sldIdLst>
    <p:sldId id="317" r:id="rId6"/>
    <p:sldId id="264" r:id="rId7"/>
    <p:sldId id="307"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8" userDrawn="1">
          <p15:clr>
            <a:srgbClr val="A4A3A4"/>
          </p15:clr>
        </p15:guide>
        <p15:guide id="6" pos="528" userDrawn="1">
          <p15:clr>
            <a:srgbClr val="A4A3A4"/>
          </p15:clr>
        </p15:guide>
        <p15:guide id="7" pos="7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 Giuliani" initials="CG" lastIdx="9" clrIdx="6">
    <p:extLst>
      <p:ext uri="{19B8F6BF-5375-455C-9EA6-DF929625EA0E}">
        <p15:presenceInfo xmlns:p15="http://schemas.microsoft.com/office/powerpoint/2012/main" userId="S::Chris.Giuliani@umb.edu::a8b51b93-8b32-4b93-a1ab-f39f4ef9826a" providerId="AD"/>
      </p:ext>
    </p:extLst>
  </p:cmAuthor>
  <p:cmAuthor id="1" name="Kim Getker" initials="KG" lastIdx="1" clrIdx="0"/>
  <p:cmAuthor id="8" name="Matthew A Krevis" initials="MAK" lastIdx="2" clrIdx="7">
    <p:extLst>
      <p:ext uri="{19B8F6BF-5375-455C-9EA6-DF929625EA0E}">
        <p15:presenceInfo xmlns:p15="http://schemas.microsoft.com/office/powerpoint/2012/main" userId="S-1-5-21-1990142038-1674059633-623647154-151172" providerId="AD"/>
      </p:ext>
    </p:extLst>
  </p:cmAuthor>
  <p:cmAuthor id="2" name="Kim Getker" initials="KG [2]" lastIdx="1" clrIdx="1"/>
  <p:cmAuthor id="9" name="Matthew A Krevis" initials="MAK [2]" lastIdx="1" clrIdx="8">
    <p:extLst>
      <p:ext uri="{19B8F6BF-5375-455C-9EA6-DF929625EA0E}">
        <p15:presenceInfo xmlns:p15="http://schemas.microsoft.com/office/powerpoint/2012/main" userId="S::Matthew.Krevis@umb.edu::e9573478-d1b0-4fef-a4ab-a4b2ca81265e" providerId="AD"/>
      </p:ext>
    </p:extLst>
  </p:cmAuthor>
  <p:cmAuthor id="3" name="Kim Getker" initials="KG [3]" lastIdx="1" clrIdx="2"/>
  <p:cmAuthor id="4" name="Kim Getker" initials="KG [4]" lastIdx="1" clrIdx="3"/>
  <p:cmAuthor id="5" name="Kim Getker" initials="KG [5]" lastIdx="1" clrIdx="4"/>
  <p:cmAuthor id="6" name="Kim Getker" initials="K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6666"/>
    <a:srgbClr val="435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6357" autoAdjust="0"/>
  </p:normalViewPr>
  <p:slideViewPr>
    <p:cSldViewPr snapToGrid="0" snapToObjects="1" showGuides="1">
      <p:cViewPr varScale="1">
        <p:scale>
          <a:sx n="114" d="100"/>
          <a:sy n="114" d="100"/>
        </p:scale>
        <p:origin x="108" y="96"/>
      </p:cViewPr>
      <p:guideLst>
        <p:guide orient="horz" pos="2160"/>
        <p:guide orient="horz" pos="168"/>
        <p:guide pos="528"/>
        <p:guide pos="7152"/>
      </p:guideLst>
    </p:cSldViewPr>
  </p:slideViewPr>
  <p:notesTextViewPr>
    <p:cViewPr>
      <p:scale>
        <a:sx n="1" d="1"/>
        <a:sy n="1" d="1"/>
      </p:scale>
      <p:origin x="0" y="0"/>
    </p:cViewPr>
  </p:notesTextViewPr>
  <p:notesViewPr>
    <p:cSldViewPr snapToGrid="0" snapToObjects="1" showGuides="1">
      <p:cViewPr varScale="1">
        <p:scale>
          <a:sx n="73" d="100"/>
          <a:sy n="73" d="100"/>
        </p:scale>
        <p:origin x="35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DBB6832E-8820-FD47-A2FA-4CB0641517D4}" type="datetimeFigureOut">
              <a:rPr lang="en-US" smtClean="0"/>
              <a:t>9/21/2022</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3503BA01-7BCE-3348-B7D1-E8CB1F6C00B1}" type="slidenum">
              <a:rPr lang="en-US" smtClean="0"/>
              <a:t>‹#›</a:t>
            </a:fld>
            <a:endParaRPr lang="en-US" dirty="0"/>
          </a:p>
        </p:txBody>
      </p:sp>
    </p:spTree>
    <p:extLst>
      <p:ext uri="{BB962C8B-B14F-4D97-AF65-F5344CB8AC3E}">
        <p14:creationId xmlns:p14="http://schemas.microsoft.com/office/powerpoint/2010/main" val="14205708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b="0" i="0">
                <a:latin typeface="20 db" charset="0"/>
              </a:defRPr>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b="0" i="0">
                <a:latin typeface="20 db" charset="0"/>
              </a:defRPr>
            </a:lvl1pPr>
          </a:lstStyle>
          <a:p>
            <a:fld id="{CC217BA0-315D-174F-B890-48F013C6A778}" type="datetimeFigureOut">
              <a:rPr lang="en-US" smtClean="0"/>
              <a:pPr/>
              <a:t>9/21/2022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b="0" i="0">
                <a:latin typeface="20 db" charset="0"/>
              </a:defRPr>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b="0" i="0">
                <a:latin typeface="20 db" charset="0"/>
              </a:defRPr>
            </a:lvl1pPr>
          </a:lstStyle>
          <a:p>
            <a:fld id="{D23D616E-FAFF-0246-8008-410B45D7CB1E}" type="slidenum">
              <a:rPr lang="en-US" smtClean="0"/>
              <a:pPr/>
              <a:t>‹#›</a:t>
            </a:fld>
            <a:endParaRPr lang="en-US" dirty="0"/>
          </a:p>
        </p:txBody>
      </p:sp>
    </p:spTree>
    <p:extLst>
      <p:ext uri="{BB962C8B-B14F-4D97-AF65-F5344CB8AC3E}">
        <p14:creationId xmlns:p14="http://schemas.microsoft.com/office/powerpoint/2010/main" val="10710795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20 db" charset="0"/>
        <a:ea typeface="+mn-ea"/>
        <a:cs typeface="+mn-cs"/>
      </a:defRPr>
    </a:lvl1pPr>
    <a:lvl2pPr marL="457200" algn="l" defTabSz="914400" rtl="0" eaLnBrk="1" latinLnBrk="0" hangingPunct="1">
      <a:defRPr sz="1200" b="0" i="0" kern="1200">
        <a:solidFill>
          <a:schemeClr val="tx1"/>
        </a:solidFill>
        <a:latin typeface="20 db" charset="0"/>
        <a:ea typeface="+mn-ea"/>
        <a:cs typeface="+mn-cs"/>
      </a:defRPr>
    </a:lvl2pPr>
    <a:lvl3pPr marL="914400" algn="l" defTabSz="914400" rtl="0" eaLnBrk="1" latinLnBrk="0" hangingPunct="1">
      <a:defRPr sz="1200" b="0" i="0" kern="1200">
        <a:solidFill>
          <a:schemeClr val="tx1"/>
        </a:solidFill>
        <a:latin typeface="20 db" charset="0"/>
        <a:ea typeface="+mn-ea"/>
        <a:cs typeface="+mn-cs"/>
      </a:defRPr>
    </a:lvl3pPr>
    <a:lvl4pPr marL="1371600" algn="l" defTabSz="914400" rtl="0" eaLnBrk="1" latinLnBrk="0" hangingPunct="1">
      <a:defRPr sz="1200" b="0" i="0" kern="1200">
        <a:solidFill>
          <a:schemeClr val="tx1"/>
        </a:solidFill>
        <a:latin typeface="20 db" charset="0"/>
        <a:ea typeface="+mn-ea"/>
        <a:cs typeface="+mn-cs"/>
      </a:defRPr>
    </a:lvl4pPr>
    <a:lvl5pPr marL="1828800" algn="l" defTabSz="914400" rtl="0" eaLnBrk="1" latinLnBrk="0" hangingPunct="1">
      <a:defRPr sz="1200" b="0" i="0" kern="1200">
        <a:solidFill>
          <a:schemeClr val="tx1"/>
        </a:solidFill>
        <a:latin typeface="20 db"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1</a:t>
            </a:fld>
            <a:endParaRPr lang="en-US" dirty="0"/>
          </a:p>
        </p:txBody>
      </p:sp>
    </p:spTree>
    <p:extLst>
      <p:ext uri="{BB962C8B-B14F-4D97-AF65-F5344CB8AC3E}">
        <p14:creationId xmlns:p14="http://schemas.microsoft.com/office/powerpoint/2010/main" val="394530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D616E-FAFF-0246-8008-410B45D7CB1E}" type="slidenum">
              <a:rPr lang="en-US" smtClean="0"/>
              <a:t>2</a:t>
            </a:fld>
            <a:endParaRPr lang="en-US" dirty="0"/>
          </a:p>
        </p:txBody>
      </p:sp>
    </p:spTree>
    <p:extLst>
      <p:ext uri="{BB962C8B-B14F-4D97-AF65-F5344CB8AC3E}">
        <p14:creationId xmlns:p14="http://schemas.microsoft.com/office/powerpoint/2010/main" val="182897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08483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2003828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67477945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Title">
    <p:spTree>
      <p:nvGrpSpPr>
        <p:cNvPr id="1" name=""/>
        <p:cNvGrpSpPr/>
        <p:nvPr/>
      </p:nvGrpSpPr>
      <p:grpSpPr>
        <a:xfrm>
          <a:off x="0" y="0"/>
          <a:ext cx="0" cy="0"/>
          <a:chOff x="0" y="0"/>
          <a:chExt cx="0" cy="0"/>
        </a:xfrm>
      </p:grpSpPr>
      <p:sp>
        <p:nvSpPr>
          <p:cNvPr id="2" name="Title 3"/>
          <p:cNvSpPr>
            <a:spLocks noGrp="1"/>
          </p:cNvSpPr>
          <p:nvPr>
            <p:ph type="title"/>
          </p:nvPr>
        </p:nvSpPr>
        <p:spPr>
          <a:xfrm>
            <a:off x="1902510" y="0"/>
            <a:ext cx="10289490" cy="623454"/>
          </a:xfrm>
          <a:solidFill>
            <a:schemeClr val="bg1">
              <a:alpha val="75000"/>
            </a:schemeClr>
          </a:solidFill>
        </p:spPr>
        <p:txBody>
          <a:bodyPr>
            <a:normAutofit/>
          </a:bodyPr>
          <a:lstStyle>
            <a:lvl1pPr>
              <a:defRPr sz="3682" b="1">
                <a:solidFill>
                  <a:srgbClr val="666666"/>
                </a:solidFill>
              </a:defRPr>
            </a:lvl1pPr>
          </a:lstStyle>
          <a:p>
            <a:r>
              <a:rPr lang="en-US"/>
              <a:t>Click to edit Master title style</a:t>
            </a:r>
          </a:p>
        </p:txBody>
      </p:sp>
      <p:sp>
        <p:nvSpPr>
          <p:cNvPr id="3" name="Text Placeholder 13"/>
          <p:cNvSpPr>
            <a:spLocks noGrp="1"/>
          </p:cNvSpPr>
          <p:nvPr>
            <p:ph type="body" sz="quarter" idx="10" hasCustomPrompt="1"/>
          </p:nvPr>
        </p:nvSpPr>
        <p:spPr>
          <a:xfrm>
            <a:off x="0" y="0"/>
            <a:ext cx="1902510" cy="623454"/>
          </a:xfrm>
          <a:solidFill>
            <a:srgbClr val="500000"/>
          </a:solidFill>
        </p:spPr>
        <p:txBody>
          <a:bodyPr lIns="274320" tIns="45720" rIns="91440" bIns="45720" anchor="ctr">
            <a:noAutofit/>
          </a:bodyPr>
          <a:lstStyle>
            <a:lvl1pPr marL="0" indent="0">
              <a:buNone/>
              <a:defRPr sz="2727" b="1">
                <a:solidFill>
                  <a:schemeClr val="bg1"/>
                </a:solidFill>
                <a:latin typeface="+mj-lt"/>
              </a:defRPr>
            </a:lvl1pPr>
          </a:lstStyle>
          <a:p>
            <a:pPr lvl="0"/>
            <a:r>
              <a:rPr lang="en-US"/>
              <a:t>team:</a:t>
            </a:r>
          </a:p>
        </p:txBody>
      </p:sp>
    </p:spTree>
    <p:extLst>
      <p:ext uri="{BB962C8B-B14F-4D97-AF65-F5344CB8AC3E}">
        <p14:creationId xmlns:p14="http://schemas.microsoft.com/office/powerpoint/2010/main" val="381133370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white screen for pp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228283" cy="6858001"/>
          </a:xfrm>
          <a:prstGeom prst="rect">
            <a:avLst/>
          </a:prstGeom>
          <a:noFill/>
          <a:ln w="9525">
            <a:noFill/>
            <a:miter lim="800000"/>
            <a:headEnd/>
            <a:tailEnd/>
          </a:ln>
        </p:spPr>
      </p:pic>
    </p:spTree>
    <p:extLst>
      <p:ext uri="{BB962C8B-B14F-4D97-AF65-F5344CB8AC3E}">
        <p14:creationId xmlns:p14="http://schemas.microsoft.com/office/powerpoint/2010/main" val="98591891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288734591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F51-9220-4D4F-9C1F-6B51704ED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E58241-D946-1A4A-B9F0-2729D847A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DC4EA-79CA-9A45-8861-34884D39F726}"/>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5" name="Footer Placeholder 4">
            <a:extLst>
              <a:ext uri="{FF2B5EF4-FFF2-40B4-BE49-F238E27FC236}">
                <a16:creationId xmlns:a16="http://schemas.microsoft.com/office/drawing/2014/main" id="{C67D3B2B-553F-5F46-B75D-240E7412A8D9}"/>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46FCF42F-77F7-F54B-AAB2-4BC366EACD5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00763796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35102615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9B179708-73C9-4C1D-9883-5FC4DC751B96}"/>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C199D7EB-D45E-4EBC-B3B7-769516B1BA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233842733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70109804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r>
              <a:rPr lang="en-US" dirty="0"/>
              <a:t>Footer as Needed</a:t>
            </a:r>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7217335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A8ED-C891-3442-9561-40F226A1D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B3579-EFBA-DA4B-8B2A-96F5A6919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212-19F6-5044-8B88-68FDC57FBE4D}"/>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5" name="Footer Placeholder 4">
            <a:extLst>
              <a:ext uri="{FF2B5EF4-FFF2-40B4-BE49-F238E27FC236}">
                <a16:creationId xmlns:a16="http://schemas.microsoft.com/office/drawing/2014/main" id="{4F7BD581-BF20-7747-B523-D5781D05F174}"/>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8283B7D0-5A7F-9F45-AD47-2D6D36F8F000}"/>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52303104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r>
              <a:rPr lang="en-US" dirty="0"/>
              <a:t>Footer as Needed</a:t>
            </a:r>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90016583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r>
              <a:rPr lang="en-US" dirty="0"/>
              <a:t>Footer as Needed</a:t>
            </a:r>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5039074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07349767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5625F11-EADC-2944-8437-490DA1E2084F}" type="slidenum">
              <a:rPr lang="en-US" smtClean="0"/>
              <a:pPr/>
              <a:t>‹#›</a:t>
            </a:fld>
            <a:endParaRPr lang="en-US" dirty="0"/>
          </a:p>
        </p:txBody>
      </p:sp>
      <p:sp>
        <p:nvSpPr>
          <p:cNvPr id="8" name="Slide Number Placeholder 5">
            <a:extLst>
              <a:ext uri="{FF2B5EF4-FFF2-40B4-BE49-F238E27FC236}">
                <a16:creationId xmlns:a16="http://schemas.microsoft.com/office/drawing/2014/main" id="{3BD65B8D-1C23-4484-8757-C8009EDAB37B}"/>
              </a:ext>
            </a:extLst>
          </p:cNvPr>
          <p:cNvSpPr txBox="1">
            <a:spLocks/>
          </p:cNvSpPr>
          <p:nvPr/>
        </p:nvSpPr>
        <p:spPr>
          <a:xfrm>
            <a:off x="10927579" y="6571622"/>
            <a:ext cx="652305" cy="36257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22D94C-9170-4ECB-8AE6-180C68E3144E}" type="slidenum">
              <a:rPr lang="en-US" smtClean="0"/>
              <a:pPr/>
              <a:t>‹#›</a:t>
            </a:fld>
            <a:endParaRPr lang="en-US" dirty="0"/>
          </a:p>
        </p:txBody>
      </p:sp>
    </p:spTree>
    <p:extLst>
      <p:ext uri="{BB962C8B-B14F-4D97-AF65-F5344CB8AC3E}">
        <p14:creationId xmlns:p14="http://schemas.microsoft.com/office/powerpoint/2010/main" val="410811665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098-CEF5-D34B-AEC2-A204F43D1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723417-78A0-6F44-9D74-A1A0BA6EAD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6D40-A852-1D41-A2B2-D2448C4FA5AC}"/>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5" name="Footer Placeholder 4">
            <a:extLst>
              <a:ext uri="{FF2B5EF4-FFF2-40B4-BE49-F238E27FC236}">
                <a16:creationId xmlns:a16="http://schemas.microsoft.com/office/drawing/2014/main" id="{3988958E-2532-334B-B381-7CE8EF7FD38B}"/>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6D462E61-7A76-2445-A101-967DDA6DC731}"/>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98415296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11317-2235-DF41-BB1C-367725298CA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FB044-4658-0448-A5B6-76F67E484BC2}"/>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F3FBF-1648-F54F-899C-B107CD754DBF}"/>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5" name="Footer Placeholder 4">
            <a:extLst>
              <a:ext uri="{FF2B5EF4-FFF2-40B4-BE49-F238E27FC236}">
                <a16:creationId xmlns:a16="http://schemas.microsoft.com/office/drawing/2014/main" id="{1F2014C5-88BE-C641-8390-BADFCCBD2BF7}"/>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922A9FE8-0E45-FB45-86D4-1E7BE4974C99}"/>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21492909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Title">
    <p:spTree>
      <p:nvGrpSpPr>
        <p:cNvPr id="1" name=""/>
        <p:cNvGrpSpPr/>
        <p:nvPr/>
      </p:nvGrpSpPr>
      <p:grpSpPr>
        <a:xfrm>
          <a:off x="0" y="0"/>
          <a:ext cx="0" cy="0"/>
          <a:chOff x="0" y="0"/>
          <a:chExt cx="0" cy="0"/>
        </a:xfrm>
      </p:grpSpPr>
      <p:sp>
        <p:nvSpPr>
          <p:cNvPr id="2" name="Title 3"/>
          <p:cNvSpPr>
            <a:spLocks noGrp="1"/>
          </p:cNvSpPr>
          <p:nvPr>
            <p:ph type="title"/>
          </p:nvPr>
        </p:nvSpPr>
        <p:spPr>
          <a:xfrm>
            <a:off x="1902510" y="0"/>
            <a:ext cx="10289490" cy="623454"/>
          </a:xfrm>
          <a:solidFill>
            <a:schemeClr val="bg1">
              <a:alpha val="75000"/>
            </a:schemeClr>
          </a:solidFill>
        </p:spPr>
        <p:txBody>
          <a:bodyPr>
            <a:normAutofit/>
          </a:bodyPr>
          <a:lstStyle>
            <a:lvl1pPr>
              <a:defRPr sz="3682" b="1">
                <a:solidFill>
                  <a:srgbClr val="666666"/>
                </a:solidFill>
              </a:defRPr>
            </a:lvl1pPr>
          </a:lstStyle>
          <a:p>
            <a:r>
              <a:rPr lang="en-US"/>
              <a:t>Click to edit Master title style</a:t>
            </a:r>
          </a:p>
        </p:txBody>
      </p:sp>
      <p:sp>
        <p:nvSpPr>
          <p:cNvPr id="3" name="Text Placeholder 13"/>
          <p:cNvSpPr>
            <a:spLocks noGrp="1"/>
          </p:cNvSpPr>
          <p:nvPr>
            <p:ph type="body" sz="quarter" idx="10" hasCustomPrompt="1"/>
          </p:nvPr>
        </p:nvSpPr>
        <p:spPr>
          <a:xfrm>
            <a:off x="0" y="0"/>
            <a:ext cx="1902510" cy="623454"/>
          </a:xfrm>
          <a:solidFill>
            <a:srgbClr val="500000"/>
          </a:solidFill>
        </p:spPr>
        <p:txBody>
          <a:bodyPr lIns="274320" tIns="45720" rIns="91440" bIns="45720" anchor="ctr">
            <a:noAutofit/>
          </a:bodyPr>
          <a:lstStyle>
            <a:lvl1pPr marL="0" indent="0">
              <a:buNone/>
              <a:defRPr sz="2727" b="1">
                <a:solidFill>
                  <a:schemeClr val="bg1"/>
                </a:solidFill>
                <a:latin typeface="+mj-lt"/>
              </a:defRPr>
            </a:lvl1pPr>
          </a:lstStyle>
          <a:p>
            <a:pPr lvl="0"/>
            <a:r>
              <a:rPr lang="en-US"/>
              <a:t>team:</a:t>
            </a:r>
          </a:p>
        </p:txBody>
      </p:sp>
    </p:spTree>
    <p:extLst>
      <p:ext uri="{BB962C8B-B14F-4D97-AF65-F5344CB8AC3E}">
        <p14:creationId xmlns:p14="http://schemas.microsoft.com/office/powerpoint/2010/main" val="3453825323"/>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white screen for pp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228283" cy="6858001"/>
          </a:xfrm>
          <a:prstGeom prst="rect">
            <a:avLst/>
          </a:prstGeom>
          <a:noFill/>
          <a:ln w="9525">
            <a:noFill/>
            <a:miter lim="800000"/>
            <a:headEnd/>
            <a:tailEnd/>
          </a:ln>
        </p:spPr>
      </p:pic>
    </p:spTree>
    <p:extLst>
      <p:ext uri="{BB962C8B-B14F-4D97-AF65-F5344CB8AC3E}">
        <p14:creationId xmlns:p14="http://schemas.microsoft.com/office/powerpoint/2010/main" val="863697862"/>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8358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0" y="0"/>
            <a:ext cx="12192000" cy="6858000"/>
          </a:xfrm>
          <a:prstGeom prst="rect">
            <a:avLst/>
          </a:prstGeom>
          <a:solidFill>
            <a:schemeClr val="accent1"/>
          </a:solidFill>
        </p:spPr>
      </p:pic>
      <p:sp>
        <p:nvSpPr>
          <p:cNvPr id="15" name="Picture Placeholder 14"/>
          <p:cNvSpPr>
            <a:spLocks noGrp="1"/>
          </p:cNvSpPr>
          <p:nvPr>
            <p:ph type="pic" sz="quarter" idx="11"/>
          </p:nvPr>
        </p:nvSpPr>
        <p:spPr>
          <a:xfrm>
            <a:off x="0" y="0"/>
            <a:ext cx="12192001" cy="6857999"/>
          </a:xfrm>
          <a:noFill/>
        </p:spPr>
        <p:txBody>
          <a:bodyPr/>
          <a:lstStyle/>
          <a:p>
            <a:r>
              <a:rPr lang="en-US" dirty="0"/>
              <a:t>Click icon to add picture</a:t>
            </a:r>
          </a:p>
        </p:txBody>
      </p:sp>
      <p:sp>
        <p:nvSpPr>
          <p:cNvPr id="5" name="Text Placeholder 4"/>
          <p:cNvSpPr>
            <a:spLocks noGrp="1"/>
          </p:cNvSpPr>
          <p:nvPr>
            <p:ph type="body" sz="quarter" idx="12" hasCustomPrompt="1"/>
          </p:nvPr>
        </p:nvSpPr>
        <p:spPr>
          <a:xfrm>
            <a:off x="638978"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Century Gothic" charset="0"/>
                <a:cs typeface="Century Gothic"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38979"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978" y="5983143"/>
            <a:ext cx="5153001" cy="578081"/>
          </a:xfrm>
          <a:prstGeom prst="rect">
            <a:avLst/>
          </a:prstGeom>
        </p:spPr>
      </p:pic>
      <p:sp>
        <p:nvSpPr>
          <p:cNvPr id="14" name="Footer Placeholder 1"/>
          <p:cNvSpPr>
            <a:spLocks noGrp="1"/>
          </p:cNvSpPr>
          <p:nvPr>
            <p:ph type="ftr" sz="quarter" idx="13"/>
          </p:nvPr>
        </p:nvSpPr>
        <p:spPr>
          <a:xfrm>
            <a:off x="5940654" y="6303547"/>
            <a:ext cx="5616041" cy="257677"/>
          </a:xfrm>
        </p:spPr>
        <p:txBody>
          <a:bodyPr/>
          <a:lstStyle>
            <a:lvl1pPr algn="r">
              <a:defRPr>
                <a:solidFill>
                  <a:schemeClr val="bg1"/>
                </a:solidFill>
              </a:defRPr>
            </a:lvl1pPr>
          </a:lstStyle>
          <a:p>
            <a:r>
              <a:rPr lang="en-US" dirty="0"/>
              <a:t>Footer as Needed</a:t>
            </a:r>
          </a:p>
        </p:txBody>
      </p:sp>
    </p:spTree>
    <p:extLst>
      <p:ext uri="{BB962C8B-B14F-4D97-AF65-F5344CB8AC3E}">
        <p14:creationId xmlns:p14="http://schemas.microsoft.com/office/powerpoint/2010/main" val="44322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B4F6-807A-5246-A518-2AA4BCFF7BA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CEDC23-30A5-5C48-B47E-1A1827944F0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9D8B0-71FB-4F4B-B937-8C77AC147418}"/>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5" name="Footer Placeholder 4">
            <a:extLst>
              <a:ext uri="{FF2B5EF4-FFF2-40B4-BE49-F238E27FC236}">
                <a16:creationId xmlns:a16="http://schemas.microsoft.com/office/drawing/2014/main" id="{3004D124-33FC-E942-8DE1-1EB446F4C7CB}"/>
              </a:ext>
            </a:extLst>
          </p:cNvPr>
          <p:cNvSpPr>
            <a:spLocks noGrp="1"/>
          </p:cNvSpPr>
          <p:nvPr>
            <p:ph type="ftr" sz="quarter" idx="11"/>
          </p:nvPr>
        </p:nvSpPr>
        <p:spPr/>
        <p:txBody>
          <a:bodyPr/>
          <a:lstStyle/>
          <a:p>
            <a:r>
              <a:rPr lang="en-US" dirty="0"/>
              <a:t>Footer as Needed</a:t>
            </a:r>
          </a:p>
        </p:txBody>
      </p:sp>
      <p:sp>
        <p:nvSpPr>
          <p:cNvPr id="6" name="Slide Number Placeholder 5">
            <a:extLst>
              <a:ext uri="{FF2B5EF4-FFF2-40B4-BE49-F238E27FC236}">
                <a16:creationId xmlns:a16="http://schemas.microsoft.com/office/drawing/2014/main" id="{D41C0FDB-E153-7C4B-A8E3-0305954BBDF3}"/>
              </a:ext>
            </a:extLst>
          </p:cNvPr>
          <p:cNvSpPr>
            <a:spLocks noGrp="1"/>
          </p:cNvSpPr>
          <p:nvPr>
            <p:ph type="sldNum" sz="quarter" idx="12"/>
          </p:nvPr>
        </p:nvSpPr>
        <p:spPr/>
        <p:txBody>
          <a:bodyPr/>
          <a:lstStyle/>
          <a:p>
            <a:fld id="{65625F11-EADC-2944-8437-490DA1E2084F}" type="slidenum">
              <a:rPr lang="en-US" smtClean="0"/>
              <a:pPr/>
              <a:t>‹#›</a:t>
            </a:fld>
            <a:endParaRPr lang="en-US" dirty="0"/>
          </a:p>
        </p:txBody>
      </p:sp>
      <p:pic>
        <p:nvPicPr>
          <p:cNvPr id="7" name="Picture 6">
            <a:extLst>
              <a:ext uri="{FF2B5EF4-FFF2-40B4-BE49-F238E27FC236}">
                <a16:creationId xmlns:a16="http://schemas.microsoft.com/office/drawing/2014/main" id="{D95436C0-8736-411B-9A7C-749A62A4A5F9}"/>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8" r="1628" b="33283"/>
          <a:stretch/>
        </p:blipFill>
        <p:spPr>
          <a:xfrm>
            <a:off x="-21264" y="0"/>
            <a:ext cx="12213264" cy="6134100"/>
          </a:xfrm>
          <a:prstGeom prst="rect">
            <a:avLst/>
          </a:prstGeom>
          <a:solidFill>
            <a:schemeClr val="accent1"/>
          </a:solidFill>
        </p:spPr>
      </p:pic>
      <p:pic>
        <p:nvPicPr>
          <p:cNvPr id="8" name="Picture 7">
            <a:extLst>
              <a:ext uri="{FF2B5EF4-FFF2-40B4-BE49-F238E27FC236}">
                <a16:creationId xmlns:a16="http://schemas.microsoft.com/office/drawing/2014/main" id="{6F52BB2F-917C-4D7F-A3FF-9183230858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82" b="28647"/>
          <a:stretch/>
        </p:blipFill>
        <p:spPr>
          <a:xfrm>
            <a:off x="638979" y="6356350"/>
            <a:ext cx="3685001" cy="338359"/>
          </a:xfrm>
          <a:prstGeom prst="rect">
            <a:avLst/>
          </a:prstGeom>
        </p:spPr>
      </p:pic>
    </p:spTree>
    <p:extLst>
      <p:ext uri="{BB962C8B-B14F-4D97-AF65-F5344CB8AC3E}">
        <p14:creationId xmlns:p14="http://schemas.microsoft.com/office/powerpoint/2010/main" val="449407617"/>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No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1628" t="20679" r="1628" b="27849"/>
          <a:stretch/>
        </p:blipFill>
        <p:spPr>
          <a:xfrm>
            <a:off x="-21264" y="0"/>
            <a:ext cx="12213264" cy="6858000"/>
          </a:xfrm>
          <a:prstGeom prst="rect">
            <a:avLst/>
          </a:prstGeom>
          <a:solidFill>
            <a:schemeClr val="accent1"/>
          </a:solidFill>
        </p:spPr>
      </p:pic>
      <p:sp>
        <p:nvSpPr>
          <p:cNvPr id="5" name="Text Placeholder 4"/>
          <p:cNvSpPr>
            <a:spLocks noGrp="1"/>
          </p:cNvSpPr>
          <p:nvPr>
            <p:ph type="body" sz="quarter" idx="12" hasCustomPrompt="1"/>
          </p:nvPr>
        </p:nvSpPr>
        <p:spPr>
          <a:xfrm>
            <a:off x="626512" y="3341195"/>
            <a:ext cx="10917716" cy="1178784"/>
          </a:xfrm>
          <a:noFill/>
          <a:effectLst/>
        </p:spPr>
        <p:txBody>
          <a:bodyPr vert="horz" wrap="square" lIns="182880" tIns="91440" rIns="457200" bIns="91440" rtlCol="0" anchor="ctr">
            <a:spAutoFit/>
          </a:bodyPr>
          <a:lstStyle>
            <a:lvl1pPr marL="0" indent="0">
              <a:lnSpc>
                <a:spcPct val="110000"/>
              </a:lnSpc>
              <a:spcBef>
                <a:spcPts val="600"/>
              </a:spcBef>
              <a:spcAft>
                <a:spcPts val="0"/>
              </a:spcAft>
              <a:buNone/>
              <a:tabLst/>
              <a:defRPr lang="en-US" sz="2400" b="0" i="0" smtClean="0">
                <a:solidFill>
                  <a:schemeClr val="bg1"/>
                </a:solidFill>
                <a:latin typeface="+mj-lt"/>
                <a:ea typeface="20 db" charset="0"/>
                <a:cs typeface="20 db" charset="0"/>
              </a:defRPr>
            </a:lvl1pPr>
            <a:lvl2pPr marL="11113" indent="0">
              <a:lnSpc>
                <a:spcPct val="110000"/>
              </a:lnSpc>
              <a:spcBef>
                <a:spcPts val="600"/>
              </a:spcBef>
              <a:spcAft>
                <a:spcPts val="0"/>
              </a:spcAft>
              <a:buFont typeface="Arial" charset="0"/>
              <a:buNone/>
              <a:tabLst/>
              <a:defRPr lang="en-US" sz="1600" b="0" i="0" kern="1200" smtClean="0">
                <a:solidFill>
                  <a:schemeClr val="bg1"/>
                </a:solidFill>
                <a:latin typeface="+mn-lt"/>
                <a:ea typeface="20 db" charset="0"/>
                <a:cs typeface="20 db" charset="0"/>
              </a:defRPr>
            </a:lvl2pPr>
            <a:lvl3pPr marL="11113" indent="0">
              <a:lnSpc>
                <a:spcPct val="110000"/>
              </a:lnSpc>
              <a:spcBef>
                <a:spcPts val="600"/>
              </a:spcBef>
              <a:spcAft>
                <a:spcPts val="0"/>
              </a:spcAft>
              <a:buFont typeface="Arial" charset="0"/>
              <a:buNone/>
              <a:tabLst/>
              <a:defRPr lang="en-US" sz="1400" b="0" i="0" smtClean="0">
                <a:solidFill>
                  <a:schemeClr val="bg1"/>
                </a:solidFill>
                <a:latin typeface="+mn-lt"/>
                <a:ea typeface="20 db" charset="0"/>
                <a:cs typeface="20 db" charset="0"/>
              </a:defRPr>
            </a:lvl3pPr>
            <a:lvl4pPr marL="11113" indent="0">
              <a:lnSpc>
                <a:spcPct val="110000"/>
              </a:lnSpc>
              <a:spcBef>
                <a:spcPts val="0"/>
              </a:spcBef>
              <a:buFont typeface="Arial" charset="0"/>
              <a:buNone/>
              <a:tabLst/>
              <a:defRPr lang="en-US" sz="1400" i="1" smtClean="0">
                <a:solidFill>
                  <a:schemeClr val="bg1"/>
                </a:solidFill>
                <a:latin typeface="Arial" charset="0"/>
                <a:ea typeface="Arial" charset="0"/>
                <a:cs typeface="Arial" charset="0"/>
              </a:defRPr>
            </a:lvl4pPr>
            <a:lvl5pPr>
              <a:defRPr lang="en-US"/>
            </a:lvl5pPr>
          </a:lstStyle>
          <a:p>
            <a:pPr lvl="0">
              <a:lnSpc>
                <a:spcPct val="90000"/>
              </a:lnSpc>
              <a:spcBef>
                <a:spcPct val="0"/>
              </a:spcBef>
            </a:pPr>
            <a:r>
              <a:rPr lang="en-US" dirty="0"/>
              <a:t>SUBTITLE</a:t>
            </a:r>
          </a:p>
          <a:p>
            <a:pPr lvl="1"/>
            <a:r>
              <a:rPr lang="en-US" dirty="0"/>
              <a:t>Second level</a:t>
            </a:r>
          </a:p>
          <a:p>
            <a:pPr lvl="2"/>
            <a:r>
              <a:rPr lang="en-US" dirty="0"/>
              <a:t>Third Level</a:t>
            </a:r>
          </a:p>
        </p:txBody>
      </p:sp>
      <p:sp>
        <p:nvSpPr>
          <p:cNvPr id="6" name="Title 5"/>
          <p:cNvSpPr>
            <a:spLocks noGrp="1"/>
          </p:cNvSpPr>
          <p:nvPr>
            <p:ph type="title"/>
          </p:nvPr>
        </p:nvSpPr>
        <p:spPr>
          <a:xfrm>
            <a:off x="626511" y="1328336"/>
            <a:ext cx="10917716" cy="2012859"/>
          </a:xfrm>
          <a:noFill/>
          <a:effectLst/>
        </p:spPr>
        <p:txBody>
          <a:bodyPr vert="horz" wrap="square" lIns="182880" tIns="91440" rIns="457200" bIns="91440" rtlCol="0" anchor="b">
            <a:spAutoFit/>
          </a:bodyPr>
          <a:lstStyle>
            <a:lvl1pPr>
              <a:defRPr lang="en-US" sz="6600" baseline="0">
                <a:solidFill>
                  <a:schemeClr val="bg1"/>
                </a:solidFill>
              </a:defRPr>
            </a:lvl1pPr>
          </a:lstStyle>
          <a:p>
            <a:pPr marL="11113" lvl="0" indent="-11113">
              <a:spcAft>
                <a:spcPts val="1200"/>
              </a:spcAft>
              <a:buClr>
                <a:schemeClr val="accent1"/>
              </a:buClr>
              <a:buFont typeface="Wingdings" charset="2"/>
              <a:tabLst/>
            </a:pPr>
            <a:r>
              <a:rPr lang="en-US"/>
              <a:t>Click to edit Master title style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512" y="5983143"/>
            <a:ext cx="5153001" cy="578081"/>
          </a:xfrm>
          <a:prstGeom prst="rect">
            <a:avLst/>
          </a:prstGeom>
        </p:spPr>
      </p:pic>
      <p:sp>
        <p:nvSpPr>
          <p:cNvPr id="14" name="Footer Placeholder 1"/>
          <p:cNvSpPr>
            <a:spLocks noGrp="1"/>
          </p:cNvSpPr>
          <p:nvPr>
            <p:ph type="ftr" sz="quarter" idx="13"/>
          </p:nvPr>
        </p:nvSpPr>
        <p:spPr>
          <a:xfrm>
            <a:off x="5940655" y="6303547"/>
            <a:ext cx="5603574" cy="257677"/>
          </a:xfrm>
        </p:spPr>
        <p:txBody>
          <a:bodyPr/>
          <a:lstStyle>
            <a:lvl1pPr algn="r">
              <a:defRPr>
                <a:solidFill>
                  <a:schemeClr val="bg1"/>
                </a:solidFill>
              </a:defRPr>
            </a:lvl1pPr>
          </a:lstStyle>
          <a:p>
            <a:r>
              <a:rPr lang="en-US" dirty="0"/>
              <a:t>Footer as Needed</a:t>
            </a: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79" y="1257300"/>
            <a:ext cx="10914039" cy="530409"/>
          </a:xfrm>
        </p:spPr>
        <p:txBody>
          <a:bodyPr anchor="b"/>
          <a:lstStyle>
            <a:lvl1pPr marL="0" indent="0">
              <a:buNone/>
              <a:defRPr sz="2400" b="1">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8980" y="1787709"/>
            <a:ext cx="10914038" cy="39653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r>
              <a:rPr lang="en-US" dirty="0"/>
              <a:t>Footer as Needed</a:t>
            </a:r>
          </a:p>
        </p:txBody>
      </p:sp>
    </p:spTree>
    <p:extLst>
      <p:ext uri="{BB962C8B-B14F-4D97-AF65-F5344CB8AC3E}">
        <p14:creationId xmlns:p14="http://schemas.microsoft.com/office/powerpoint/2010/main" val="80374087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8980" y="1257300"/>
            <a:ext cx="5358595" cy="532863"/>
          </a:xfr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
        <p:nvSpPr>
          <p:cNvPr id="4" name="Content Placeholder 3"/>
          <p:cNvSpPr>
            <a:spLocks noGrp="1"/>
          </p:cNvSpPr>
          <p:nvPr>
            <p:ph sz="half" idx="2"/>
          </p:nvPr>
        </p:nvSpPr>
        <p:spPr>
          <a:xfrm>
            <a:off x="638980" y="1777285"/>
            <a:ext cx="5358595" cy="3975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1777285"/>
            <a:ext cx="5380818" cy="39758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1"/>
          </p:nvPr>
        </p:nvSpPr>
        <p:spPr/>
        <p:txBody>
          <a:bodyPr/>
          <a:lstStyle/>
          <a:p>
            <a:fld id="{65625F11-EADC-2944-8437-490DA1E2084F}"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3"/>
          </p:nvPr>
        </p:nvSpPr>
        <p:spPr/>
        <p:txBody>
          <a:bodyPr/>
          <a:lstStyle/>
          <a:p>
            <a:r>
              <a:rPr lang="en-US" dirty="0"/>
              <a:t>Footer as Needed</a:t>
            </a:r>
          </a:p>
        </p:txBody>
      </p:sp>
      <p:sp>
        <p:nvSpPr>
          <p:cNvPr id="12" name="Text Placeholder 2"/>
          <p:cNvSpPr>
            <a:spLocks noGrp="1"/>
          </p:cNvSpPr>
          <p:nvPr>
            <p:ph type="body" idx="14"/>
          </p:nvPr>
        </p:nvSpPr>
        <p:spPr>
          <a:xfrm>
            <a:off x="6172200" y="1257300"/>
            <a:ext cx="5380818" cy="532863"/>
          </a:xfrm>
        </p:spPr>
        <p:txBody>
          <a:bodyPr anchor="b"/>
          <a:lstStyle>
            <a:lvl1pPr marL="0" indent="0">
              <a:buNone/>
              <a:defRPr lang="en-US" sz="2400" b="1" kern="1200" dirty="0" smtClean="0">
                <a:solidFill>
                  <a:schemeClr val="accent4"/>
                </a:solidFill>
                <a:latin typeface="+mj-lt"/>
                <a:ea typeface="Century Gothic" charset="0"/>
                <a:cs typeface="Century Gothic"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0"/>
              </a:spcBef>
              <a:spcAft>
                <a:spcPts val="1200"/>
              </a:spcAft>
              <a:buClr>
                <a:schemeClr val="accent1"/>
              </a:buClr>
              <a:buFont typeface="Wingdings" charset="2"/>
              <a:buNone/>
            </a:pPr>
            <a:r>
              <a:rPr lang="en-US"/>
              <a:t>Edit Master text styles</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gradFill>
            <a:gsLst>
              <a:gs pos="100000">
                <a:schemeClr val="accent6"/>
              </a:gs>
              <a:gs pos="0">
                <a:schemeClr val="bg1"/>
              </a:gs>
            </a:gsLst>
            <a:lin ang="0" scaled="0"/>
          </a:gradFill>
        </p:spPr>
        <p:txBody>
          <a:bodyPr lIns="182880" rIns="457200" anchor="ctr">
            <a:noAutofit/>
          </a:bodyPr>
          <a:lstStyle>
            <a:lvl1pPr marL="0" indent="0">
              <a:buNone/>
              <a:defRPr sz="20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791260"/>
          </a:xfrm>
          <a:solidFill>
            <a:schemeClr val="accent6"/>
          </a:solidFill>
        </p:spPr>
        <p:txBody>
          <a:bodyPr lIns="182880" rIns="731520">
            <a:noAutofit/>
          </a:bodyPr>
          <a:lstStyle>
            <a:lvl1pPr>
              <a:defRPr sz="1800" b="1"/>
            </a:lvl1pPr>
            <a:lvl2pPr>
              <a:defRPr sz="1800" b="1"/>
            </a:lvl2pPr>
            <a:lvl3pPr>
              <a:defRPr sz="1800" b="1"/>
            </a:lvl3pPr>
            <a:lvl4pPr>
              <a:defRPr sz="1800" b="1"/>
            </a:lvl4pPr>
            <a:lvl5pPr>
              <a:defRPr sz="1800" b="1"/>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dirty="0"/>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dirty="0"/>
              <a:t>Footer as Needed</a:t>
            </a:r>
          </a:p>
        </p:txBody>
      </p:sp>
    </p:spTree>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1600200"/>
            <a:ext cx="4038600" cy="1802854"/>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Content Placeholder 6"/>
          <p:cNvSpPr>
            <a:spLocks noGrp="1"/>
          </p:cNvSpPr>
          <p:nvPr>
            <p:ph sz="quarter" idx="32"/>
          </p:nvPr>
        </p:nvSpPr>
        <p:spPr>
          <a:xfrm>
            <a:off x="1769012" y="4186056"/>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 name="Footer Placeholder 2"/>
          <p:cNvSpPr>
            <a:spLocks noGrp="1"/>
          </p:cNvSpPr>
          <p:nvPr>
            <p:ph type="ftr" sz="quarter" idx="34"/>
          </p:nvPr>
        </p:nvSpPr>
        <p:spPr/>
        <p:txBody>
          <a:bodyPr/>
          <a:lstStyle/>
          <a:p>
            <a:r>
              <a:rPr lang="en-US" dirty="0"/>
              <a:t>Footer as Needed</a:t>
            </a:r>
          </a:p>
        </p:txBody>
      </p:sp>
      <p:sp>
        <p:nvSpPr>
          <p:cNvPr id="4" name="Slide Number Placeholder 3"/>
          <p:cNvSpPr>
            <a:spLocks noGrp="1"/>
          </p:cNvSpPr>
          <p:nvPr>
            <p:ph type="sldNum" sz="quarter" idx="35"/>
          </p:nvPr>
        </p:nvSpPr>
        <p:spPr/>
        <p:txBody>
          <a:bodyPr/>
          <a:lstStyle/>
          <a:p>
            <a:fld id="{65625F11-EADC-2944-8437-490DA1E2084F}" type="slidenum">
              <a:rPr lang="en-US" smtClean="0"/>
              <a:pPr/>
              <a:t>‹#›</a:t>
            </a:fld>
            <a:endParaRPr lang="en-US" dirty="0"/>
          </a:p>
        </p:txBody>
      </p:sp>
    </p:spTree>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1609188"/>
            <a:ext cx="4038600" cy="1791260"/>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dirty="0"/>
          </a:p>
        </p:txBody>
      </p:sp>
      <p:sp>
        <p:nvSpPr>
          <p:cNvPr id="21" name="Content Placeholder 6"/>
          <p:cNvSpPr>
            <a:spLocks noGrp="1"/>
          </p:cNvSpPr>
          <p:nvPr>
            <p:ph sz="quarter" idx="30"/>
          </p:nvPr>
        </p:nvSpPr>
        <p:spPr>
          <a:xfrm>
            <a:off x="1769012" y="2893128"/>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 name="Footer Placeholder 1"/>
          <p:cNvSpPr>
            <a:spLocks noGrp="1"/>
          </p:cNvSpPr>
          <p:nvPr>
            <p:ph type="ftr" sz="quarter" idx="34"/>
          </p:nvPr>
        </p:nvSpPr>
        <p:spPr/>
        <p:txBody>
          <a:bodyPr/>
          <a:lstStyle/>
          <a:p>
            <a:r>
              <a:rPr lang="en-US" dirty="0"/>
              <a:t>Footer as Needed</a:t>
            </a:r>
          </a:p>
        </p:txBody>
      </p:sp>
      <p:sp>
        <p:nvSpPr>
          <p:cNvPr id="25"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solidFill>
            <a:schemeClr val="bg1"/>
          </a:solidFill>
        </p:spPr>
        <p:txBody>
          <a:bodyPr lIns="182880" rIns="457200" anchor="ctr">
            <a:noAutofit/>
          </a:bodyPr>
          <a:lstStyle>
            <a:lvl1pPr marL="0" indent="0">
              <a:buNone/>
              <a:defRPr sz="1800" b="1">
                <a:solidFill>
                  <a:srgbClr val="66666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7"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Content Placeholder 6"/>
          <p:cNvSpPr>
            <a:spLocks noGrp="1"/>
          </p:cNvSpPr>
          <p:nvPr>
            <p:ph sz="quarter" idx="31"/>
          </p:nvPr>
        </p:nvSpPr>
        <p:spPr>
          <a:xfrm>
            <a:off x="1769012" y="3539592"/>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5" name="Content Placeholder 6"/>
          <p:cNvSpPr>
            <a:spLocks noGrp="1"/>
          </p:cNvSpPr>
          <p:nvPr>
            <p:ph sz="quarter" idx="32"/>
          </p:nvPr>
        </p:nvSpPr>
        <p:spPr>
          <a:xfrm>
            <a:off x="1769012" y="4186056"/>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6"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Agenda + Call Out">
    <p:spTree>
      <p:nvGrpSpPr>
        <p:cNvPr id="1" name=""/>
        <p:cNvGrpSpPr/>
        <p:nvPr/>
      </p:nvGrpSpPr>
      <p:grpSpPr>
        <a:xfrm>
          <a:off x="0" y="0"/>
          <a:ext cx="0" cy="0"/>
          <a:chOff x="0" y="0"/>
          <a:chExt cx="0" cy="0"/>
        </a:xfrm>
      </p:grpSpPr>
      <p:sp>
        <p:nvSpPr>
          <p:cNvPr id="6" name="Text Placeholder 5"/>
          <p:cNvSpPr>
            <a:spLocks noGrp="1"/>
          </p:cNvSpPr>
          <p:nvPr>
            <p:ph type="body" sz="quarter" idx="24" hasCustomPrompt="1"/>
          </p:nvPr>
        </p:nvSpPr>
        <p:spPr>
          <a:xfrm>
            <a:off x="8153400" y="2255652"/>
            <a:ext cx="4038600" cy="1791260"/>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dirty="0"/>
          </a:p>
        </p:txBody>
      </p:sp>
      <p:sp>
        <p:nvSpPr>
          <p:cNvPr id="2" name="Footer Placeholder 1"/>
          <p:cNvSpPr>
            <a:spLocks noGrp="1"/>
          </p:cNvSpPr>
          <p:nvPr>
            <p:ph type="ftr" sz="quarter" idx="34"/>
          </p:nvPr>
        </p:nvSpPr>
        <p:spPr/>
        <p:txBody>
          <a:bodyPr/>
          <a:lstStyle/>
          <a:p>
            <a:r>
              <a:rPr lang="en-US" dirty="0"/>
              <a:t>Footer as Needed</a:t>
            </a:r>
          </a:p>
        </p:txBody>
      </p:sp>
      <p:sp>
        <p:nvSpPr>
          <p:cNvPr id="25"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6"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7"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8"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9"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0"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1"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32" name="Content Placeholder 6"/>
          <p:cNvSpPr>
            <a:spLocks noGrp="1"/>
          </p:cNvSpPr>
          <p:nvPr>
            <p:ph sz="quarter" idx="29"/>
          </p:nvPr>
        </p:nvSpPr>
        <p:spPr>
          <a:xfrm>
            <a:off x="1769012" y="2246664"/>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3" name="Content Placeholder 6"/>
          <p:cNvSpPr>
            <a:spLocks noGrp="1"/>
          </p:cNvSpPr>
          <p:nvPr>
            <p:ph sz="quarter" idx="30"/>
          </p:nvPr>
        </p:nvSpPr>
        <p:spPr>
          <a:xfrm>
            <a:off x="1769012" y="2893128"/>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36"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8" name="Content Placeholder 6"/>
          <p:cNvSpPr>
            <a:spLocks noGrp="1"/>
          </p:cNvSpPr>
          <p:nvPr>
            <p:ph sz="quarter" idx="32"/>
          </p:nvPr>
        </p:nvSpPr>
        <p:spPr>
          <a:xfrm>
            <a:off x="1769012" y="3559243"/>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9" name="Content Placeholder 6"/>
          <p:cNvSpPr>
            <a:spLocks noGrp="1"/>
          </p:cNvSpPr>
          <p:nvPr>
            <p:ph sz="quarter" idx="35"/>
          </p:nvPr>
        </p:nvSpPr>
        <p:spPr>
          <a:xfrm>
            <a:off x="1769012" y="4186056"/>
            <a:ext cx="6384388" cy="512532"/>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Tree>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2915783"/>
            <a:ext cx="4038600" cy="1777593"/>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7" name="Slide Number Placeholder 16"/>
          <p:cNvSpPr>
            <a:spLocks noGrp="1"/>
          </p:cNvSpPr>
          <p:nvPr>
            <p:ph type="sldNum" sz="quarter" idx="26"/>
          </p:nvPr>
        </p:nvSpPr>
        <p:spPr/>
        <p:txBody>
          <a:bodyPr/>
          <a:lstStyle/>
          <a:p>
            <a:fld id="{65625F11-EADC-2944-8437-490DA1E2084F}" type="slidenum">
              <a:rPr lang="en-US" smtClean="0"/>
              <a:pPr/>
              <a:t>‹#›</a:t>
            </a:fld>
            <a:endParaRPr lang="en-US" dirty="0"/>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vert="horz" lIns="182880" tIns="45720" rIns="457200" bIns="45720" rtlCol="0" anchor="ctr">
            <a:noAutofit/>
          </a:bodyPr>
          <a:lstStyle>
            <a:lvl1pPr>
              <a:defRPr lang="en-US" sz="1800" b="1" smtClean="0">
                <a:solidFill>
                  <a:schemeClr val="tx2"/>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noFill/>
        </p:spPr>
        <p:txBody>
          <a:bodyPr lIns="182880" rIns="457200" anchor="ctr">
            <a:noAutofit/>
          </a:bodyPr>
          <a:lstStyle>
            <a:lvl1pPr marL="0" indent="0">
              <a:buNone/>
              <a:defRPr sz="1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Footer Placeholder 1"/>
          <p:cNvSpPr>
            <a:spLocks noGrp="1"/>
          </p:cNvSpPr>
          <p:nvPr>
            <p:ph type="ftr" sz="quarter" idx="34"/>
          </p:nvPr>
        </p:nvSpPr>
        <p:spPr/>
        <p:txBody>
          <a:bodyPr/>
          <a:lstStyle/>
          <a:p>
            <a:r>
              <a:rPr lang="en-US" dirty="0"/>
              <a:t>Footer as Needed</a:t>
            </a:r>
          </a:p>
        </p:txBody>
      </p:sp>
    </p:spTree>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Agenda + Call Out">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38980" y="1600200"/>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9" name="Content Placeholder 6"/>
          <p:cNvSpPr>
            <a:spLocks noGrp="1"/>
          </p:cNvSpPr>
          <p:nvPr>
            <p:ph sz="quarter" idx="13"/>
          </p:nvPr>
        </p:nvSpPr>
        <p:spPr>
          <a:xfrm>
            <a:off x="1769012" y="1600200"/>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10" name="Text Placeholder 3"/>
          <p:cNvSpPr>
            <a:spLocks noGrp="1"/>
          </p:cNvSpPr>
          <p:nvPr>
            <p:ph type="body" sz="quarter" idx="14" hasCustomPrompt="1"/>
          </p:nvPr>
        </p:nvSpPr>
        <p:spPr>
          <a:xfrm>
            <a:off x="638980" y="224796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2" name="Text Placeholder 3"/>
          <p:cNvSpPr>
            <a:spLocks noGrp="1"/>
          </p:cNvSpPr>
          <p:nvPr>
            <p:ph type="body" sz="quarter" idx="16" hasCustomPrompt="1"/>
          </p:nvPr>
        </p:nvSpPr>
        <p:spPr>
          <a:xfrm>
            <a:off x="638980" y="2895734"/>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4" name="Text Placeholder 3"/>
          <p:cNvSpPr>
            <a:spLocks noGrp="1"/>
          </p:cNvSpPr>
          <p:nvPr>
            <p:ph type="body" sz="quarter" idx="18" hasCustomPrompt="1"/>
          </p:nvPr>
        </p:nvSpPr>
        <p:spPr>
          <a:xfrm>
            <a:off x="638980" y="3543501"/>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6" name="Text Placeholder 5"/>
          <p:cNvSpPr>
            <a:spLocks noGrp="1"/>
          </p:cNvSpPr>
          <p:nvPr>
            <p:ph type="body" sz="quarter" idx="24" hasCustomPrompt="1"/>
          </p:nvPr>
        </p:nvSpPr>
        <p:spPr>
          <a:xfrm>
            <a:off x="8153400" y="3539592"/>
            <a:ext cx="4038600" cy="1806765"/>
          </a:xfrm>
          <a:solidFill>
            <a:schemeClr val="accent6"/>
          </a:solidFill>
        </p:spPr>
        <p:txBody>
          <a:bodyPr vert="horz" lIns="182880" tIns="45720" rIns="731520" bIns="45720" rtlCol="0">
            <a:noAutofit/>
          </a:bodyPr>
          <a:lstStyle>
            <a:lvl1pPr>
              <a:defRPr lang="en-US" sz="1800" b="1" dirty="0" smtClean="0"/>
            </a:lvl1pPr>
            <a:lvl2pPr>
              <a:defRPr lang="en-US" b="1" dirty="0" smtClean="0"/>
            </a:lvl2pPr>
            <a:lvl3pPr>
              <a:defRPr lang="en-US" b="1" dirty="0" smtClean="0"/>
            </a:lvl3pPr>
            <a:lvl4pPr>
              <a:defRPr lang="en-US" b="1" dirty="0" smtClean="0"/>
            </a:lvl4pPr>
            <a:lvl5pPr>
              <a:defRPr lang="en-US" b="1" dirty="0"/>
            </a:lvl5pPr>
          </a:lstStyle>
          <a:p>
            <a:pPr lvl="0"/>
            <a:r>
              <a:rPr lang="en-US" dirty="0"/>
              <a:t>Click to edit Master styles</a:t>
            </a:r>
          </a:p>
          <a:p>
            <a:pPr lvl="1"/>
            <a:r>
              <a:rPr lang="en-US" dirty="0"/>
              <a:t>Second level</a:t>
            </a:r>
          </a:p>
          <a:p>
            <a:pPr lvl="2"/>
            <a:r>
              <a:rPr lang="en-US" dirty="0"/>
              <a:t>Third level</a:t>
            </a:r>
          </a:p>
          <a:p>
            <a:pPr lvl="3"/>
            <a:r>
              <a:rPr lang="en-US" dirty="0"/>
              <a:t>Fourth level</a:t>
            </a:r>
          </a:p>
        </p:txBody>
      </p:sp>
      <p:sp>
        <p:nvSpPr>
          <p:cNvPr id="7" name="Title 6"/>
          <p:cNvSpPr>
            <a:spLocks noGrp="1"/>
          </p:cNvSpPr>
          <p:nvPr>
            <p:ph type="title"/>
          </p:nvPr>
        </p:nvSpPr>
        <p:spPr/>
        <p:txBody>
          <a:bodyPr/>
          <a:lstStyle/>
          <a:p>
            <a:r>
              <a:rPr lang="en-US"/>
              <a:t>Click to edit Master title style</a:t>
            </a:r>
          </a:p>
        </p:txBody>
      </p:sp>
      <p:sp>
        <p:nvSpPr>
          <p:cNvPr id="18" name="Text Placeholder 3"/>
          <p:cNvSpPr>
            <a:spLocks noGrp="1"/>
          </p:cNvSpPr>
          <p:nvPr>
            <p:ph type="body" sz="quarter" idx="27" hasCustomPrompt="1"/>
          </p:nvPr>
        </p:nvSpPr>
        <p:spPr>
          <a:xfrm>
            <a:off x="638980" y="4191268"/>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19" name="Text Placeholder 3"/>
          <p:cNvSpPr>
            <a:spLocks noGrp="1"/>
          </p:cNvSpPr>
          <p:nvPr>
            <p:ph type="body" sz="quarter" idx="28" hasCustomPrompt="1"/>
          </p:nvPr>
        </p:nvSpPr>
        <p:spPr>
          <a:xfrm>
            <a:off x="638980" y="4839037"/>
            <a:ext cx="796099" cy="507320"/>
          </a:xfrm>
          <a:solidFill>
            <a:schemeClr val="accent1"/>
          </a:solidFill>
        </p:spPr>
        <p:txBody>
          <a:bodyPr anchor="ctr">
            <a:noAutofit/>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t>
            </a:r>
          </a:p>
        </p:txBody>
      </p:sp>
      <p:sp>
        <p:nvSpPr>
          <p:cNvPr id="20" name="Content Placeholder 6"/>
          <p:cNvSpPr>
            <a:spLocks noGrp="1"/>
          </p:cNvSpPr>
          <p:nvPr>
            <p:ph sz="quarter" idx="29"/>
          </p:nvPr>
        </p:nvSpPr>
        <p:spPr>
          <a:xfrm>
            <a:off x="1769012" y="2246664"/>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1" name="Content Placeholder 6"/>
          <p:cNvSpPr>
            <a:spLocks noGrp="1"/>
          </p:cNvSpPr>
          <p:nvPr>
            <p:ph sz="quarter" idx="30"/>
          </p:nvPr>
        </p:nvSpPr>
        <p:spPr>
          <a:xfrm>
            <a:off x="1769012" y="2893128"/>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2" name="Content Placeholder 6"/>
          <p:cNvSpPr>
            <a:spLocks noGrp="1"/>
          </p:cNvSpPr>
          <p:nvPr>
            <p:ph sz="quarter" idx="31"/>
          </p:nvPr>
        </p:nvSpPr>
        <p:spPr>
          <a:xfrm>
            <a:off x="1769012" y="3539592"/>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3" name="Content Placeholder 6"/>
          <p:cNvSpPr>
            <a:spLocks noGrp="1"/>
          </p:cNvSpPr>
          <p:nvPr>
            <p:ph sz="quarter" idx="32"/>
          </p:nvPr>
        </p:nvSpPr>
        <p:spPr>
          <a:xfrm>
            <a:off x="1769012" y="4186056"/>
            <a:ext cx="6384388" cy="507320"/>
          </a:xfrm>
          <a:noFill/>
        </p:spPr>
        <p:txBody>
          <a:bodyPr vert="horz" lIns="182880" tIns="45720" rIns="457200" bIns="45720" rtlCol="0" anchor="ctr">
            <a:noAutofit/>
          </a:bodyPr>
          <a:lstStyle>
            <a:lvl1pPr>
              <a:defRPr lang="en-US" sz="1800" b="1" smtClean="0">
                <a:solidFill>
                  <a:srgbClr val="666666"/>
                </a:solidFill>
              </a:defRPr>
            </a:lvl1pPr>
          </a:lstStyle>
          <a:p>
            <a:pPr marL="0" lvl="0" indent="0">
              <a:buNone/>
            </a:pPr>
            <a:r>
              <a:rPr lang="en-US"/>
              <a:t>Edit Master text styles</a:t>
            </a:r>
          </a:p>
        </p:txBody>
      </p:sp>
      <p:sp>
        <p:nvSpPr>
          <p:cNvPr id="24" name="Content Placeholder 6"/>
          <p:cNvSpPr>
            <a:spLocks noGrp="1"/>
          </p:cNvSpPr>
          <p:nvPr>
            <p:ph sz="quarter" idx="33"/>
          </p:nvPr>
        </p:nvSpPr>
        <p:spPr>
          <a:xfrm>
            <a:off x="1769012" y="4832520"/>
            <a:ext cx="6384388" cy="507320"/>
          </a:xfrm>
          <a:gradFill>
            <a:gsLst>
              <a:gs pos="100000">
                <a:schemeClr val="accent6"/>
              </a:gs>
              <a:gs pos="0">
                <a:schemeClr val="bg1"/>
              </a:gs>
            </a:gsLst>
            <a:lin ang="0" scaled="0"/>
          </a:gradFill>
        </p:spPr>
        <p:txBody>
          <a:bodyPr vert="horz" lIns="182880" tIns="45720" rIns="457200" bIns="45720" rtlCol="0" anchor="ctr">
            <a:noAutofit/>
          </a:bodyPr>
          <a:lstStyle>
            <a:lvl1pPr>
              <a:defRPr lang="en-US" b="1" smtClean="0">
                <a:solidFill>
                  <a:schemeClr val="accent3"/>
                </a:solidFill>
              </a:defRPr>
            </a:lvl1pPr>
          </a:lstStyle>
          <a:p>
            <a:pPr marL="0" lvl="0" indent="0">
              <a:buNone/>
            </a:pPr>
            <a:r>
              <a:rPr lang="en-US"/>
              <a:t>Edit Master text styles</a:t>
            </a:r>
          </a:p>
        </p:txBody>
      </p:sp>
      <p:sp>
        <p:nvSpPr>
          <p:cNvPr id="3" name="Slide Number Placeholder 2"/>
          <p:cNvSpPr>
            <a:spLocks noGrp="1"/>
          </p:cNvSpPr>
          <p:nvPr>
            <p:ph type="sldNum" sz="quarter" idx="35"/>
          </p:nvPr>
        </p:nvSpPr>
        <p:spPr/>
        <p:txBody>
          <a:bodyPr/>
          <a:lstStyle/>
          <a:p>
            <a:fld id="{65625F11-EADC-2944-8437-490DA1E2084F}" type="slidenum">
              <a:rPr lang="en-US" smtClean="0"/>
              <a:pPr/>
              <a:t>‹#›</a:t>
            </a:fld>
            <a:endParaRPr lang="en-US" dirty="0"/>
          </a:p>
        </p:txBody>
      </p:sp>
      <p:sp>
        <p:nvSpPr>
          <p:cNvPr id="4" name="Footer Placeholder 3"/>
          <p:cNvSpPr>
            <a:spLocks noGrp="1"/>
          </p:cNvSpPr>
          <p:nvPr>
            <p:ph type="ftr" sz="quarter" idx="36"/>
          </p:nvPr>
        </p:nvSpPr>
        <p:spPr/>
        <p:txBody>
          <a:bodyPr/>
          <a:lstStyle/>
          <a:p>
            <a:r>
              <a:rPr lang="en-US" dirty="0"/>
              <a:t>Footer as Needed</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0F96-4D8A-3047-B299-8662DAC88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CC3D8-A939-9C45-8AA2-55AE4D713EF3}"/>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8B384B-08F3-1C48-AD4A-4EAC56AD1D8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1179E-BCCE-EA48-9156-EA18052C7D13}"/>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6" name="Footer Placeholder 5">
            <a:extLst>
              <a:ext uri="{FF2B5EF4-FFF2-40B4-BE49-F238E27FC236}">
                <a16:creationId xmlns:a16="http://schemas.microsoft.com/office/drawing/2014/main" id="{29FC800A-79B7-C243-A9A7-4DC94AD0021C}"/>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44AD0612-1997-4D43-BA04-59338FD7A9D4}"/>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77602576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FB51-9203-F44C-BB3A-E53054FFC36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98C452-633E-C844-A685-2790DD16162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D1844-5DD9-A845-81EA-634F768B601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9AFE9-18FF-2747-A6A3-4B2013C44F4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D124-A349-7E44-B856-2BF7BA05276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43F7C-D09D-B74A-AC32-59D22D1C3FFF}"/>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8" name="Footer Placeholder 7">
            <a:extLst>
              <a:ext uri="{FF2B5EF4-FFF2-40B4-BE49-F238E27FC236}">
                <a16:creationId xmlns:a16="http://schemas.microsoft.com/office/drawing/2014/main" id="{12E8BC2F-142F-D84F-8367-AEB32A6231FC}"/>
              </a:ext>
            </a:extLst>
          </p:cNvPr>
          <p:cNvSpPr>
            <a:spLocks noGrp="1"/>
          </p:cNvSpPr>
          <p:nvPr>
            <p:ph type="ftr" sz="quarter" idx="11"/>
          </p:nvPr>
        </p:nvSpPr>
        <p:spPr/>
        <p:txBody>
          <a:bodyPr/>
          <a:lstStyle/>
          <a:p>
            <a:r>
              <a:rPr lang="en-US" dirty="0"/>
              <a:t>Footer as Needed</a:t>
            </a:r>
          </a:p>
        </p:txBody>
      </p:sp>
      <p:sp>
        <p:nvSpPr>
          <p:cNvPr id="9" name="Slide Number Placeholder 8">
            <a:extLst>
              <a:ext uri="{FF2B5EF4-FFF2-40B4-BE49-F238E27FC236}">
                <a16:creationId xmlns:a16="http://schemas.microsoft.com/office/drawing/2014/main" id="{B2515E75-5ED5-4A41-BF34-ED2473153D4F}"/>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8933853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E122-5914-004B-9C57-27C42B8F6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9609C-CEED-6D4B-B6CF-4A69DBD75880}"/>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4" name="Footer Placeholder 3">
            <a:extLst>
              <a:ext uri="{FF2B5EF4-FFF2-40B4-BE49-F238E27FC236}">
                <a16:creationId xmlns:a16="http://schemas.microsoft.com/office/drawing/2014/main" id="{960C195E-E344-9A47-8123-91AFEAD51183}"/>
              </a:ext>
            </a:extLst>
          </p:cNvPr>
          <p:cNvSpPr>
            <a:spLocks noGrp="1"/>
          </p:cNvSpPr>
          <p:nvPr>
            <p:ph type="ftr" sz="quarter" idx="11"/>
          </p:nvPr>
        </p:nvSpPr>
        <p:spPr/>
        <p:txBody>
          <a:bodyPr/>
          <a:lstStyle/>
          <a:p>
            <a:r>
              <a:rPr lang="en-US" dirty="0"/>
              <a:t>Footer as Needed</a:t>
            </a:r>
          </a:p>
        </p:txBody>
      </p:sp>
      <p:sp>
        <p:nvSpPr>
          <p:cNvPr id="5" name="Slide Number Placeholder 4">
            <a:extLst>
              <a:ext uri="{FF2B5EF4-FFF2-40B4-BE49-F238E27FC236}">
                <a16:creationId xmlns:a16="http://schemas.microsoft.com/office/drawing/2014/main" id="{C21CD87D-C836-1E45-8AA2-C92EE255D84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353142532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8D5AB-C27A-0D4D-8C6E-98637CF32B39}"/>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3" name="Footer Placeholder 2">
            <a:extLst>
              <a:ext uri="{FF2B5EF4-FFF2-40B4-BE49-F238E27FC236}">
                <a16:creationId xmlns:a16="http://schemas.microsoft.com/office/drawing/2014/main" id="{70FFC506-F7D7-F34C-ADCD-1415F1D09D04}"/>
              </a:ext>
            </a:extLst>
          </p:cNvPr>
          <p:cNvSpPr>
            <a:spLocks noGrp="1"/>
          </p:cNvSpPr>
          <p:nvPr>
            <p:ph type="ftr" sz="quarter" idx="11"/>
          </p:nvPr>
        </p:nvSpPr>
        <p:spPr/>
        <p:txBody>
          <a:bodyPr/>
          <a:lstStyle/>
          <a:p>
            <a:r>
              <a:rPr lang="en-US" dirty="0"/>
              <a:t>Footer as Needed</a:t>
            </a:r>
          </a:p>
        </p:txBody>
      </p:sp>
      <p:sp>
        <p:nvSpPr>
          <p:cNvPr id="4" name="Slide Number Placeholder 3">
            <a:extLst>
              <a:ext uri="{FF2B5EF4-FFF2-40B4-BE49-F238E27FC236}">
                <a16:creationId xmlns:a16="http://schemas.microsoft.com/office/drawing/2014/main" id="{135FF116-53C5-2C42-BB08-BAB15CBA7B3E}"/>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175521885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B74-714E-A94D-926A-FE5FA6A7FC8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DA85A-83DE-A344-90FB-5CE811188CA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1A62A-570E-1746-9222-39B63BB6A36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90149-007E-AA40-AF16-4E01FED496CD}"/>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6" name="Footer Placeholder 5">
            <a:extLst>
              <a:ext uri="{FF2B5EF4-FFF2-40B4-BE49-F238E27FC236}">
                <a16:creationId xmlns:a16="http://schemas.microsoft.com/office/drawing/2014/main" id="{67C98481-4B0E-1A4A-8B38-39DBE93B2B11}"/>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BE106051-F94D-724D-9E83-6DB98F8BA522}"/>
              </a:ext>
            </a:extLst>
          </p:cNvPr>
          <p:cNvSpPr>
            <a:spLocks noGrp="1"/>
          </p:cNvSpPr>
          <p:nvPr>
            <p:ph type="sldNum" sz="quarter" idx="12"/>
          </p:nvPr>
        </p:nvSpPr>
        <p:spPr/>
        <p:txBody>
          <a:bodyPr/>
          <a:lstStyle/>
          <a:p>
            <a:fld id="{65625F11-EADC-2944-8437-490DA1E2084F}" type="slidenum">
              <a:rPr lang="en-US" smtClean="0"/>
              <a:pPr/>
              <a:t>‹#›</a:t>
            </a:fld>
            <a:endParaRPr lang="en-US" dirty="0"/>
          </a:p>
        </p:txBody>
      </p:sp>
    </p:spTree>
    <p:extLst>
      <p:ext uri="{BB962C8B-B14F-4D97-AF65-F5344CB8AC3E}">
        <p14:creationId xmlns:p14="http://schemas.microsoft.com/office/powerpoint/2010/main" val="201608123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B1C5-F1AA-014F-A395-98B4AEEFE95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E1C28-131B-6043-B215-F21BBF0902DA}"/>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5C0448-E61C-A349-9F6C-08DCD31948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B33A2-5C26-7F46-817B-B78344798E37}"/>
              </a:ext>
            </a:extLst>
          </p:cNvPr>
          <p:cNvSpPr>
            <a:spLocks noGrp="1"/>
          </p:cNvSpPr>
          <p:nvPr>
            <p:ph type="dt" sz="half" idx="10"/>
          </p:nvPr>
        </p:nvSpPr>
        <p:spPr/>
        <p:txBody>
          <a:bodyPr/>
          <a:lstStyle/>
          <a:p>
            <a:fld id="{544B5A1D-A8F5-D944-B599-5B02D3603DB6}" type="datetimeFigureOut">
              <a:rPr lang="en-US" smtClean="0"/>
              <a:t>9/21/2022</a:t>
            </a:fld>
            <a:endParaRPr lang="en-US" dirty="0"/>
          </a:p>
        </p:txBody>
      </p:sp>
      <p:sp>
        <p:nvSpPr>
          <p:cNvPr id="6" name="Footer Placeholder 5">
            <a:extLst>
              <a:ext uri="{FF2B5EF4-FFF2-40B4-BE49-F238E27FC236}">
                <a16:creationId xmlns:a16="http://schemas.microsoft.com/office/drawing/2014/main" id="{C4120AA9-D867-6740-93E7-4AB8BA38A13F}"/>
              </a:ext>
            </a:extLst>
          </p:cNvPr>
          <p:cNvSpPr>
            <a:spLocks noGrp="1"/>
          </p:cNvSpPr>
          <p:nvPr>
            <p:ph type="ftr" sz="quarter" idx="11"/>
          </p:nvPr>
        </p:nvSpPr>
        <p:spPr/>
        <p:txBody>
          <a:bodyPr/>
          <a:lstStyle/>
          <a:p>
            <a:r>
              <a:rPr lang="en-US" dirty="0"/>
              <a:t>Footer as Needed</a:t>
            </a:r>
          </a:p>
        </p:txBody>
      </p:sp>
      <p:sp>
        <p:nvSpPr>
          <p:cNvPr id="7" name="Slide Number Placeholder 6">
            <a:extLst>
              <a:ext uri="{FF2B5EF4-FFF2-40B4-BE49-F238E27FC236}">
                <a16:creationId xmlns:a16="http://schemas.microsoft.com/office/drawing/2014/main" id="{BA4148F9-83D4-A342-8006-97E6410B6AE5}"/>
              </a:ext>
            </a:extLst>
          </p:cNvPr>
          <p:cNvSpPr>
            <a:spLocks noGrp="1"/>
          </p:cNvSpPr>
          <p:nvPr>
            <p:ph type="sldNum" sz="quarter" idx="12"/>
          </p:nvPr>
        </p:nvSpPr>
        <p:spPr/>
        <p:txBody>
          <a:bodyPr/>
          <a:lstStyle/>
          <a:p>
            <a:fld id="{65625F11-EADC-2944-8437-490DA1E2084F}" type="slidenum">
              <a:rPr lang="en-US" smtClean="0"/>
              <a:pPr/>
              <a:t>‹#›</a:t>
            </a:fld>
            <a:endParaRPr lang="en-US" dirty="0"/>
          </a:p>
        </p:txBody>
      </p:sp>
      <p:sp>
        <p:nvSpPr>
          <p:cNvPr id="8" name="Slide Number Placeholder 5">
            <a:extLst>
              <a:ext uri="{FF2B5EF4-FFF2-40B4-BE49-F238E27FC236}">
                <a16:creationId xmlns:a16="http://schemas.microsoft.com/office/drawing/2014/main" id="{3BD65B8D-1C23-4484-8757-C8009EDAB37B}"/>
              </a:ext>
            </a:extLst>
          </p:cNvPr>
          <p:cNvSpPr txBox="1">
            <a:spLocks/>
          </p:cNvSpPr>
          <p:nvPr/>
        </p:nvSpPr>
        <p:spPr>
          <a:xfrm>
            <a:off x="10927579" y="6571622"/>
            <a:ext cx="652305" cy="36257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22D94C-9170-4ECB-8AE6-180C68E3144E}" type="slidenum">
              <a:rPr lang="en-US" smtClean="0"/>
              <a:pPr/>
              <a:t>‹#›</a:t>
            </a:fld>
            <a:endParaRPr lang="en-US" dirty="0"/>
          </a:p>
        </p:txBody>
      </p:sp>
    </p:spTree>
    <p:extLst>
      <p:ext uri="{BB962C8B-B14F-4D97-AF65-F5344CB8AC3E}">
        <p14:creationId xmlns:p14="http://schemas.microsoft.com/office/powerpoint/2010/main" val="382548915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1.jpe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as Needed</a:t>
            </a:r>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Shape, circle&#10;&#10;Description automatically generated">
            <a:extLst>
              <a:ext uri="{FF2B5EF4-FFF2-40B4-BE49-F238E27FC236}">
                <a16:creationId xmlns:a16="http://schemas.microsoft.com/office/drawing/2014/main" id="{5BCF5E63-36C6-3D4A-8603-453061ADFD73}"/>
              </a:ext>
            </a:extLst>
          </p:cNvPr>
          <p:cNvPicPr>
            <a:picLocks noChangeAspect="1"/>
          </p:cNvPicPr>
          <p:nvPr/>
        </p:nvPicPr>
        <p:blipFill>
          <a:blip r:embed="rId16"/>
          <a:stretch>
            <a:fillRect/>
          </a:stretch>
        </p:blipFill>
        <p:spPr>
          <a:xfrm>
            <a:off x="0" y="0"/>
            <a:ext cx="12192000" cy="6858000"/>
          </a:xfrm>
          <a:prstGeom prst="rect">
            <a:avLst/>
          </a:prstGeom>
        </p:spPr>
      </p:pic>
    </p:spTree>
    <p:extLst>
      <p:ext uri="{BB962C8B-B14F-4D97-AF65-F5344CB8AC3E}">
        <p14:creationId xmlns:p14="http://schemas.microsoft.com/office/powerpoint/2010/main" val="9429831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702" r:id="rId14"/>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7A1E9-AFEF-2640-A5D3-FD95F1A166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5D654-A337-2B4B-8342-F0C94634B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9386-3895-B345-9CA4-A1F404AB669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9268A3D-2BCF-094C-994A-EC6643E4DF0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as Needed</a:t>
            </a:r>
          </a:p>
        </p:txBody>
      </p:sp>
      <p:sp>
        <p:nvSpPr>
          <p:cNvPr id="6" name="Slide Number Placeholder 5">
            <a:extLst>
              <a:ext uri="{FF2B5EF4-FFF2-40B4-BE49-F238E27FC236}">
                <a16:creationId xmlns:a16="http://schemas.microsoft.com/office/drawing/2014/main" id="{B3AF84B3-5783-7A46-8D9C-E50423188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5F11-EADC-2944-8437-490DA1E2084F}" type="slidenum">
              <a:rPr lang="en-US" smtClean="0"/>
              <a:pPr/>
              <a:t>‹#›</a:t>
            </a:fld>
            <a:endParaRPr lang="en-US" dirty="0"/>
          </a:p>
        </p:txBody>
      </p:sp>
      <p:pic>
        <p:nvPicPr>
          <p:cNvPr id="8" name="Picture 7" descr="Shape, circle&#10;&#10;Description automatically generated">
            <a:extLst>
              <a:ext uri="{FF2B5EF4-FFF2-40B4-BE49-F238E27FC236}">
                <a16:creationId xmlns:a16="http://schemas.microsoft.com/office/drawing/2014/main" id="{5BCF5E63-36C6-3D4A-8603-453061ADFD73}"/>
              </a:ext>
            </a:extLst>
          </p:cNvPr>
          <p:cNvPicPr>
            <a:picLocks noChangeAspect="1"/>
          </p:cNvPicPr>
          <p:nvPr/>
        </p:nvPicPr>
        <p:blipFill>
          <a:blip r:embed="rId26"/>
          <a:stretch>
            <a:fillRect/>
          </a:stretch>
        </p:blipFill>
        <p:spPr>
          <a:xfrm>
            <a:off x="0" y="0"/>
            <a:ext cx="12192000" cy="6858000"/>
          </a:xfrm>
          <a:prstGeom prst="rect">
            <a:avLst/>
          </a:prstGeom>
        </p:spPr>
      </p:pic>
    </p:spTree>
    <p:extLst>
      <p:ext uri="{BB962C8B-B14F-4D97-AF65-F5344CB8AC3E}">
        <p14:creationId xmlns:p14="http://schemas.microsoft.com/office/powerpoint/2010/main" val="5253668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3" r:id="rId14"/>
    <p:sldLayoutId id="2147483649" r:id="rId15"/>
    <p:sldLayoutId id="2147483673" r:id="rId16"/>
    <p:sldLayoutId id="2147483653"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slow">
    <p:wip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24" userDrawn="1">
          <p15:clr>
            <a:srgbClr val="F26B43"/>
          </p15:clr>
        </p15:guide>
        <p15:guide id="4" orient="horz" pos="792" userDrawn="1">
          <p15:clr>
            <a:srgbClr val="F26B43"/>
          </p15:clr>
        </p15:guide>
        <p15:guide id="5" pos="408" userDrawn="1">
          <p15:clr>
            <a:srgbClr val="F26B43"/>
          </p15:clr>
        </p15:guide>
        <p15:guide id="6" pos="7272" userDrawn="1">
          <p15:clr>
            <a:srgbClr val="F26B43"/>
          </p15:clr>
        </p15:guide>
        <p15:guide id="7" orient="horz" pos="3624" userDrawn="1">
          <p15:clr>
            <a:srgbClr val="F26B43"/>
          </p15:clr>
        </p15:guide>
        <p15:guide id="8" orient="horz" pos="4176" userDrawn="1">
          <p15:clr>
            <a:srgbClr val="F26B43"/>
          </p15:clr>
        </p15:guide>
        <p15:guide id="9"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1524000" y="1842210"/>
            <a:ext cx="9144000" cy="2387600"/>
          </a:xfrm>
        </p:spPr>
        <p:txBody>
          <a:bodyPr/>
          <a:lstStyle/>
          <a:p>
            <a:r>
              <a:rPr lang="en-US" sz="3600" dirty="0"/>
              <a:t>OBFP Business Partnership Model</a:t>
            </a:r>
            <a:br>
              <a:rPr lang="en-US" sz="3600" dirty="0"/>
            </a:br>
            <a:r>
              <a:rPr lang="en-US" sz="2800"/>
              <a:t>Effective 9/19/2022</a:t>
            </a:r>
            <a:endParaRPr lang="en-US" sz="2800" dirty="0"/>
          </a:p>
        </p:txBody>
      </p:sp>
    </p:spTree>
    <p:extLst>
      <p:ext uri="{BB962C8B-B14F-4D97-AF65-F5344CB8AC3E}">
        <p14:creationId xmlns:p14="http://schemas.microsoft.com/office/powerpoint/2010/main" val="1168790882"/>
      </p:ext>
    </p:extLst>
  </p:cSld>
  <p:clrMapOvr>
    <a:overrideClrMapping bg1="lt1" tx1="dk1" bg2="lt2" tx2="dk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185847" y="136524"/>
            <a:ext cx="11820306" cy="757718"/>
          </a:xfrm>
        </p:spPr>
        <p:txBody>
          <a:bodyPr>
            <a:normAutofit/>
          </a:bodyPr>
          <a:lstStyle/>
          <a:p>
            <a:r>
              <a:rPr lang="en-US" sz="4000" dirty="0"/>
              <a:t>Business Partnership Model</a:t>
            </a:r>
            <a:endParaRPr lang="en-US" sz="4000" dirty="0">
              <a:highlight>
                <a:srgbClr val="FFFF00"/>
              </a:highlight>
            </a:endParaRPr>
          </a:p>
        </p:txBody>
      </p:sp>
      <p:sp>
        <p:nvSpPr>
          <p:cNvPr id="6" name="Content Placeholder 5"/>
          <p:cNvSpPr>
            <a:spLocks noGrp="1"/>
          </p:cNvSpPr>
          <p:nvPr>
            <p:ph idx="1"/>
          </p:nvPr>
        </p:nvSpPr>
        <p:spPr>
          <a:xfrm>
            <a:off x="557616" y="788566"/>
            <a:ext cx="11076767" cy="4957894"/>
          </a:xfrm>
        </p:spPr>
        <p:txBody>
          <a:bodyPr>
            <a:normAutofit fontScale="92500" lnSpcReduction="20000"/>
          </a:bodyPr>
          <a:lstStyle/>
          <a:p>
            <a:pPr marL="0" indent="0">
              <a:lnSpc>
                <a:spcPct val="100000"/>
              </a:lnSpc>
              <a:spcAft>
                <a:spcPts val="600"/>
              </a:spcAft>
              <a:buNone/>
            </a:pPr>
            <a:endParaRPr lang="en-US" sz="2000" dirty="0"/>
          </a:p>
          <a:p>
            <a:pPr>
              <a:lnSpc>
                <a:spcPct val="100000"/>
              </a:lnSpc>
              <a:spcAft>
                <a:spcPts val="600"/>
              </a:spcAft>
            </a:pPr>
            <a:r>
              <a:rPr lang="en-US" sz="2000" dirty="0"/>
              <a:t>Business Partnership Model is a best practice that assigns a dedicated OBFP staff member to each budget area (college level)</a:t>
            </a:r>
          </a:p>
          <a:p>
            <a:pPr>
              <a:lnSpc>
                <a:spcPct val="100000"/>
              </a:lnSpc>
              <a:spcAft>
                <a:spcPts val="600"/>
              </a:spcAft>
            </a:pPr>
            <a:r>
              <a:rPr lang="en-US" sz="2000" dirty="0"/>
              <a:t>Each budget area’s “partner” will support areas in the budget process, quarterly variance reporting, and any ad-hoc analysis required</a:t>
            </a:r>
          </a:p>
          <a:p>
            <a:pPr>
              <a:lnSpc>
                <a:spcPct val="100000"/>
              </a:lnSpc>
              <a:spcAft>
                <a:spcPts val="600"/>
              </a:spcAft>
            </a:pPr>
            <a:r>
              <a:rPr lang="en-US" sz="2000" dirty="0"/>
              <a:t>Having a single point of contact for each budget area will allow budget staff to become subject matter experts in a budget area’s operations and will foster collaboration through our standard processes</a:t>
            </a:r>
          </a:p>
          <a:p>
            <a:pPr>
              <a:lnSpc>
                <a:spcPct val="100000"/>
              </a:lnSpc>
              <a:spcAft>
                <a:spcPts val="600"/>
              </a:spcAft>
            </a:pPr>
            <a:r>
              <a:rPr lang="en-US" sz="2000" dirty="0"/>
              <a:t>OBFP will be able to better manage requests and inquiries with the goal of increasing responsivity and customer service</a:t>
            </a:r>
          </a:p>
          <a:p>
            <a:pPr marR="0" lvl="0">
              <a:lnSpc>
                <a:spcPct val="100000"/>
              </a:lnSpc>
              <a:spcAft>
                <a:spcPts val="600"/>
              </a:spcAft>
            </a:pPr>
            <a:r>
              <a:rPr lang="en-US" sz="2000" dirty="0"/>
              <a:t>Academic Affairs areas are still required to adhere to the guidelines and policies the Provost Office has in place for budget requests/decisions and/or budget processes with the following adjustments:</a:t>
            </a:r>
          </a:p>
          <a:p>
            <a:pPr marL="685800" lvl="2">
              <a:lnSpc>
                <a:spcPct val="100000"/>
              </a:lnSpc>
              <a:spcBef>
                <a:spcPts val="1000"/>
              </a:spcBef>
              <a:spcAft>
                <a:spcPts val="600"/>
              </a:spcAft>
            </a:pPr>
            <a:r>
              <a:rPr lang="en-US" sz="1600" dirty="0"/>
              <a:t>Requests related to data analyses, variance reporting, UMPLAN guidance, CF balances (informational requests or guidance requests) can go directly to the OBFP staff assigned, with cc to Tom Miller and Katie Bates; and</a:t>
            </a:r>
          </a:p>
          <a:p>
            <a:pPr marL="685800" lvl="2">
              <a:lnSpc>
                <a:spcPct val="100000"/>
              </a:lnSpc>
              <a:spcBef>
                <a:spcPts val="1000"/>
              </a:spcBef>
              <a:spcAft>
                <a:spcPts val="600"/>
              </a:spcAft>
            </a:pPr>
            <a:r>
              <a:rPr lang="en-US" sz="1600" dirty="0"/>
              <a:t>Requests related to budget decisions or budget process shall continue to be processed through the Provost’s Office (i.e. requesting use of carry-forward, FMLA support, any additional funding support, etc.). </a:t>
            </a:r>
          </a:p>
          <a:p>
            <a:pPr>
              <a:lnSpc>
                <a:spcPct val="100000"/>
              </a:lnSpc>
              <a:spcAft>
                <a:spcPts val="600"/>
              </a:spcAft>
            </a:pPr>
            <a:endParaRPr lang="en-US" sz="1600" dirty="0"/>
          </a:p>
          <a:p>
            <a:pPr>
              <a:lnSpc>
                <a:spcPct val="100000"/>
              </a:lnSpc>
              <a:spcAft>
                <a:spcPts val="600"/>
              </a:spcAft>
            </a:pPr>
            <a:endParaRPr lang="en-US" sz="1600" dirty="0"/>
          </a:p>
        </p:txBody>
      </p:sp>
      <p:sp>
        <p:nvSpPr>
          <p:cNvPr id="2" name="Slide Number Placeholder 1"/>
          <p:cNvSpPr>
            <a:spLocks noGrp="1"/>
          </p:cNvSpPr>
          <p:nvPr>
            <p:ph type="sldNum" sz="quarter" idx="12"/>
          </p:nvPr>
        </p:nvSpPr>
        <p:spPr/>
        <p:txBody>
          <a:bodyPr/>
          <a:lstStyle/>
          <a:p>
            <a:fld id="{65625F11-EADC-2944-8437-490DA1E2084F}" type="slidenum">
              <a:rPr lang="en-US" smtClean="0"/>
              <a:pPr/>
              <a:t>2</a:t>
            </a:fld>
            <a:endParaRPr lang="en-US" dirty="0"/>
          </a:p>
        </p:txBody>
      </p:sp>
    </p:spTree>
    <p:extLst>
      <p:ext uri="{BB962C8B-B14F-4D97-AF65-F5344CB8AC3E}">
        <p14:creationId xmlns:p14="http://schemas.microsoft.com/office/powerpoint/2010/main" val="308844329"/>
      </p:ext>
    </p:extLst>
  </p:cSld>
  <p:clrMapOvr>
    <a:overrideClrMapping bg1="lt1" tx1="dk1" bg2="lt2" tx2="dk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40CA23-3625-47AA-9E8B-4BE525F1A291}"/>
              </a:ext>
            </a:extLst>
          </p:cNvPr>
          <p:cNvSpPr>
            <a:spLocks noGrp="1"/>
          </p:cNvSpPr>
          <p:nvPr>
            <p:ph type="title"/>
          </p:nvPr>
        </p:nvSpPr>
        <p:spPr>
          <a:xfrm>
            <a:off x="312821" y="255588"/>
            <a:ext cx="11658600" cy="757237"/>
          </a:xfrm>
        </p:spPr>
        <p:txBody>
          <a:bodyPr>
            <a:normAutofit/>
          </a:bodyPr>
          <a:lstStyle/>
          <a:p>
            <a:r>
              <a:rPr lang="en-US" sz="4000" dirty="0"/>
              <a:t>Area Assignments</a:t>
            </a:r>
          </a:p>
        </p:txBody>
      </p:sp>
      <p:sp>
        <p:nvSpPr>
          <p:cNvPr id="4" name="Slide Number Placeholder 3">
            <a:extLst>
              <a:ext uri="{FF2B5EF4-FFF2-40B4-BE49-F238E27FC236}">
                <a16:creationId xmlns:a16="http://schemas.microsoft.com/office/drawing/2014/main" id="{16AA70DA-2BC7-43F2-9FC8-D0859112E8FF}"/>
              </a:ext>
            </a:extLst>
          </p:cNvPr>
          <p:cNvSpPr>
            <a:spLocks noGrp="1"/>
          </p:cNvSpPr>
          <p:nvPr>
            <p:ph type="sldNum" sz="quarter" idx="12"/>
          </p:nvPr>
        </p:nvSpPr>
        <p:spPr/>
        <p:txBody>
          <a:bodyPr/>
          <a:lstStyle/>
          <a:p>
            <a:fld id="{65625F11-EADC-2944-8437-490DA1E2084F}" type="slidenum">
              <a:rPr lang="en-US" smtClean="0"/>
              <a:pPr/>
              <a:t>3</a:t>
            </a:fld>
            <a:endParaRPr lang="en-US" dirty="0"/>
          </a:p>
        </p:txBody>
      </p:sp>
      <p:pic>
        <p:nvPicPr>
          <p:cNvPr id="10" name="Picture 9">
            <a:extLst>
              <a:ext uri="{FF2B5EF4-FFF2-40B4-BE49-F238E27FC236}">
                <a16:creationId xmlns:a16="http://schemas.microsoft.com/office/drawing/2014/main" id="{C4E25CC5-3C3B-4258-8471-9D67D555A88A}"/>
              </a:ext>
            </a:extLst>
          </p:cNvPr>
          <p:cNvPicPr>
            <a:picLocks noChangeAspect="1"/>
          </p:cNvPicPr>
          <p:nvPr/>
        </p:nvPicPr>
        <p:blipFill>
          <a:blip r:embed="rId2"/>
          <a:stretch>
            <a:fillRect/>
          </a:stretch>
        </p:blipFill>
        <p:spPr>
          <a:xfrm>
            <a:off x="3857052" y="967319"/>
            <a:ext cx="4570138" cy="5571594"/>
          </a:xfrm>
          <a:prstGeom prst="rect">
            <a:avLst/>
          </a:prstGeom>
        </p:spPr>
      </p:pic>
    </p:spTree>
    <p:extLst>
      <p:ext uri="{BB962C8B-B14F-4D97-AF65-F5344CB8AC3E}">
        <p14:creationId xmlns:p14="http://schemas.microsoft.com/office/powerpoint/2010/main" val="1049225114"/>
      </p:ext>
    </p:extLst>
  </p:cSld>
  <p:clrMapOvr>
    <a:overrideClrMapping bg1="lt1" tx1="dk1" bg2="lt2" tx2="dk2" accent1="accent1" accent2="accent2" accent3="accent3" accent4="accent4" accent5="accent5" accent6="accent6" hlink="hlink" folHlink="folHlink"/>
  </p:clrMapOvr>
  <p:transition spd="slow">
    <p:wipe/>
  </p:transition>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0C8580CE83DA4CACDDE1C7CE7A4102" ma:contentTypeVersion="11" ma:contentTypeDescription="Create a new document." ma:contentTypeScope="" ma:versionID="9f99532985f9c08fc25bc30dfd809c58">
  <xsd:schema xmlns:xsd="http://www.w3.org/2001/XMLSchema" xmlns:xs="http://www.w3.org/2001/XMLSchema" xmlns:p="http://schemas.microsoft.com/office/2006/metadata/properties" xmlns:ns3="688ff3d1-4b03-483a-98e8-ff579a1966ee" xmlns:ns4="83b5164a-bb71-441e-ae66-6a6304d0da1c" targetNamespace="http://schemas.microsoft.com/office/2006/metadata/properties" ma:root="true" ma:fieldsID="988c2c7a18860debe6b160b367513f1e" ns3:_="" ns4:_="">
    <xsd:import namespace="688ff3d1-4b03-483a-98e8-ff579a1966ee"/>
    <xsd:import namespace="83b5164a-bb71-441e-ae66-6a6304d0da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ff3d1-4b03-483a-98e8-ff579a1966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b5164a-bb71-441e-ae66-6a6304d0da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9EADE-3F4A-4A21-94DD-15A9706E601D}">
  <ds:schemaRefs>
    <ds:schemaRef ds:uri="http://www.w3.org/XML/1998/namespace"/>
    <ds:schemaRef ds:uri="http://purl.org/dc/dcmitype/"/>
    <ds:schemaRef ds:uri="http://schemas.microsoft.com/office/2006/documentManagement/types"/>
    <ds:schemaRef ds:uri="83b5164a-bb71-441e-ae66-6a6304d0da1c"/>
    <ds:schemaRef ds:uri="http://schemas.openxmlformats.org/package/2006/metadata/core-properties"/>
    <ds:schemaRef ds:uri="http://schemas.microsoft.com/office/infopath/2007/PartnerControls"/>
    <ds:schemaRef ds:uri="http://purl.org/dc/elements/1.1/"/>
    <ds:schemaRef ds:uri="688ff3d1-4b03-483a-98e8-ff579a1966e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4A77599-888B-40FE-8031-ACE7CE790743}">
  <ds:schemaRefs>
    <ds:schemaRef ds:uri="http://schemas.microsoft.com/sharepoint/v3/contenttype/forms"/>
  </ds:schemaRefs>
</ds:datastoreItem>
</file>

<file path=customXml/itemProps3.xml><?xml version="1.0" encoding="utf-8"?>
<ds:datastoreItem xmlns:ds="http://schemas.openxmlformats.org/officeDocument/2006/customXml" ds:itemID="{6084F143-1B99-43FC-AA4D-3F1F06CFD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ff3d1-4b03-483a-98e8-ff579a1966ee"/>
    <ds:schemaRef ds:uri="83b5164a-bb71-441e-ae66-6a6304d0d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PPT_Widescreen (Preferred)</Template>
  <TotalTime>44752</TotalTime>
  <Words>223</Words>
  <Application>Microsoft Office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20 db</vt:lpstr>
      <vt:lpstr>Arial</vt:lpstr>
      <vt:lpstr>Calibri</vt:lpstr>
      <vt:lpstr>Calibri Light</vt:lpstr>
      <vt:lpstr>Wingdings</vt:lpstr>
      <vt:lpstr>5_Custom Design</vt:lpstr>
      <vt:lpstr>6_Custom Design</vt:lpstr>
      <vt:lpstr>OBFP Business Partnership Model Effective 9/19/2022</vt:lpstr>
      <vt:lpstr>Business Partnership Model</vt:lpstr>
      <vt:lpstr>Area Assignments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Pasquini, LeeAnn</dc:creator>
  <cp:lastModifiedBy>Cynthia Williams</cp:lastModifiedBy>
  <cp:revision>259</cp:revision>
  <cp:lastPrinted>2022-06-10T14:59:57Z</cp:lastPrinted>
  <dcterms:created xsi:type="dcterms:W3CDTF">2018-10-21T19:48:20Z</dcterms:created>
  <dcterms:modified xsi:type="dcterms:W3CDTF">2022-09-21T16:56:37Z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0x0101003C0C8580CE83DA4CACDDE1C7CE7A4102</vt:lpwstr>
  </property>
</Properties>
</file>